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4" r:id="rId6"/>
    <p:sldId id="258" r:id="rId7"/>
    <p:sldId id="260" r:id="rId8"/>
    <p:sldId id="261" r:id="rId9"/>
    <p:sldId id="267" r:id="rId10"/>
    <p:sldId id="257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C80-460E-01A9-B3F4-F386C2670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E2E65-47EB-7677-D948-2754D46E8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0E5D-908C-3360-4AB8-10BF583D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0FA16-BDFB-F045-0BE4-53CED473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26C4-0F29-5F3F-058F-00D47E69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53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6119-F169-5875-9184-D9545EA6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FADCA-9F5F-CDE6-35C0-B814C0FE0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81779-3C8C-67B7-A9FB-57B43B36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B3738-A6E7-FA94-1235-D6F916F6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0A061-BEAF-4004-AE86-DF329B85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80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47AAF-718B-3749-9336-C401757FE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757EF-55CA-879B-FA26-C5A239370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49CA6-7797-06F5-938D-90F821E2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D6C4C-A15E-162C-854D-1F221970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61BA-13EC-8624-D98F-2B255E97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4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93E4-1652-6B25-D60F-EC742AC3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ECFE-04D0-BCE0-0F7F-5760117F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77D69-44ED-AEC0-C636-7A072EA3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1B041-4B46-29CD-84DB-D836535A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C7BE-3AAE-1BE2-B32E-4E1E9F0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69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8E44-8022-4C1A-B634-39A28A99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55DCD-95EB-B61B-2434-DA1561FAB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80C4-571F-0C75-85EC-79310C2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7685-D360-D808-7195-84A1F89E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4C044-1D40-A70C-51CB-C7CB02A9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9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FD84-6598-220A-643D-87F93742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BA71C-2A22-4D8D-DF03-8252A3594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3B42B-1BE2-DD52-2383-8DED43960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E4FB7-5412-6149-4C7F-6D602FAC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5AB0E-B2F6-2FF3-F694-4BB93F44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A4A31-5CAC-69F7-045E-696AB8E7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42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D4D6-4BC6-91C4-830C-8862CD0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8749C-4FBE-E7D9-4703-B90A1B1E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C4A04-45FE-0B06-68F3-E545AF37B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03696-9D8D-9C4B-4A26-B600991FF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07F54-42C9-BCED-EA5F-FC94788B5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F05DC-7F22-1E0A-EF74-4F9DC4FF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84959-0A17-00BF-C610-B6CEF39E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D6089-E03F-4D84-6F14-77FF61A8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40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DD7B-479E-7C60-66AC-0771B84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991DC-A3F2-405C-95BF-A1FBA367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27862-AC57-5F5E-DAD6-6637FF6E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AD5E5-BC71-BBB9-B641-2A589CBB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50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63457-A67B-C550-46B1-2527DD8B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C8EDC-0CA8-4545-3734-42C5B06F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6C0B-072E-9683-4ECD-C87E5A1B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7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092E-8B56-B0D7-5C31-A54E199C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3681-A43C-60F4-70EA-40C01F07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7F9E3-5D38-5D53-79BD-BCC4F1388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83CC1-7E54-CD47-9D5C-2C0BB0C9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1C44D-CF47-5E36-706B-497CA6AD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CB2F-098F-7DB3-C072-801AE78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03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9E8A-BF60-F6C2-45D4-531BAA1F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75611-5EC8-FC9A-F313-1DAB8A5C5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764A8-4D41-77F2-EBE8-CF81A86DB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A3644-5BD4-B8D5-A884-5B7EE8BD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E983B-39FC-F75D-AFAF-D496CD30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F4855-0732-948B-515F-D96C929D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8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8F41A-6069-F09C-C38A-72223A5B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F75A-321C-1B66-1F91-389F6BFF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5FC9-73A7-7D14-7DFE-055C83743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06CA1-7815-4C42-B08F-C4AEDEF2CFE5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DF09-216A-E63B-4F81-FB58778C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5FF2-CD72-D8C3-FA96-5D8006DC9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2BBD7-D22F-40E5-B1FF-48A7E90BA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10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1BAAC-DAFA-472B-4142-171DA7E6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2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17137-ED99-CC8E-DEFD-2EFB8A5D5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8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CF52B-C706-374F-4281-6C39840A1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CD5D-9B39-CB1D-2B5C-C3852382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FD7748-FD46-BD46-DC03-D6D1C396A4D6}"/>
              </a:ext>
            </a:extLst>
          </p:cNvPr>
          <p:cNvSpPr/>
          <p:nvPr/>
        </p:nvSpPr>
        <p:spPr>
          <a:xfrm>
            <a:off x="-1" y="2828925"/>
            <a:ext cx="8181975" cy="4029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13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E5E3C-0BAA-3DAD-97A5-E347660D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4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CC1DC-F3AF-63FF-7E7D-65BAA0A8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1D9A9-432E-44C1-F08C-F0C9E626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5B0D-DBEA-0568-C485-5B46AF2F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0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EB957-C428-D1E4-4253-1301CD46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DED2E-DD61-05F5-D068-D1223822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9DD1C-15A4-6A0A-CB72-C1E2B0E5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77A11-5BA8-317C-764D-FEBC1914A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8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sridhar j</dc:creator>
  <cp:lastModifiedBy>sridhar j</cp:lastModifiedBy>
  <cp:revision>1</cp:revision>
  <dcterms:created xsi:type="dcterms:W3CDTF">2024-06-24T15:36:29Z</dcterms:created>
  <dcterms:modified xsi:type="dcterms:W3CDTF">2024-06-24T15:44:01Z</dcterms:modified>
</cp:coreProperties>
</file>